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1" r:id="rId2"/>
    <p:sldId id="258" r:id="rId3"/>
    <p:sldId id="272" r:id="rId4"/>
    <p:sldId id="273" r:id="rId5"/>
    <p:sldId id="274" r:id="rId6"/>
    <p:sldId id="276" r:id="rId7"/>
    <p:sldId id="277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3F667-C637-49CB-824D-584BE66FA01A}" type="datetimeFigureOut">
              <a:rPr lang="zh-TW" altLang="en-US" smtClean="0"/>
              <a:t>2023/10/27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3EEAC-65A7-495C-AD00-753D8BDA7571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155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40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991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6235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686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141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202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728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4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4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442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5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1950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712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238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5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68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41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15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4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96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10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03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2023/10/27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99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55" y="179848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同来深度认识中东危机及代求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302839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谁蛮不讲理？谁想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霸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佔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地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土？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1917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年贝尔福宣言，联合国的讬管者英国，承诺在巴勒斯坦地建犹太人国家。这让巴勒斯坦的阿拉伯人及犹太社区间的紧张情势更升温。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犹太人是合法手续从阿拉伯人手中买地买房散居住在此地。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右图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2F14148C-F14F-4069-8E3F-7A6D1E595D4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29975" y="1335819"/>
            <a:ext cx="2334970" cy="51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56743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57" y="214684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同来深度认识中东危机及代求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485932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土地纷争睇真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D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！谁蛮不讲理？谁想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霸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佔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地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土？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谁是先发动种族灭绝战争？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谁藐视联合国决议，想瓜分巴勒斯坦土地而发动战争？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独立战争后巴勒斯坦的加沙走廊和西岸及耶路撒令被谁占领了？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巴勒斯坦难民本住在约旦，为何后来被逼转到黎巴嫩呢？</a:t>
            </a:r>
          </a:p>
        </p:txBody>
      </p:sp>
    </p:spTree>
    <p:extLst>
      <p:ext uri="{BB962C8B-B14F-4D97-AF65-F5344CB8AC3E}">
        <p14:creationId xmlns:p14="http://schemas.microsoft.com/office/powerpoint/2010/main" val="29976676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01" y="112191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土地纷争睇真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谁蛮不讲理？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1" y="1203909"/>
            <a:ext cx="7707088" cy="55557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谁先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发动种族灭绝战争？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谁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在巴勒斯坦土地上先发起恐怖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袭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 	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击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谁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藐视联合国决议，想瓜分巴勒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斯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	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坦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土地而发动战争？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独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立战争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后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巴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勒斯坦的加沙走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廊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	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西岸及耶路撒令被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谁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佔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领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了？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5.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巴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勒斯坦难民本住在约旦，为何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后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	 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来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被逼转到黎巴嫩呢？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F4B32F5-F846-4B68-9F37-7C9F81345B3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07380" y="1164387"/>
            <a:ext cx="4145989" cy="5693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85439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56" y="223394"/>
            <a:ext cx="9485931" cy="1121135"/>
          </a:xfrm>
        </p:spPr>
        <p:txBody>
          <a:bodyPr anchor="ctr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谁先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发动种族灭绝战争？</a:t>
            </a:r>
            <a:endParaRPr lang="en-US" altLang="zh-CN" sz="5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243540"/>
            <a:ext cx="9700715" cy="5295568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1929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年希伯伦大屠杀，发生在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1929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日。是种族灭绝，大部份居住此地的犹太人被杀，只有小部份逃离。</a:t>
            </a:r>
          </a:p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1929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年希伯伦大屠杀（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1929 Hebron massacre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）发生于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1929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日，事件导致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67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名犹太人（包括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名大学生、超过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名妇女、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名不足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岁的孩童）被阿拉伯人杀害，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58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人受伤，数十人重伤甚至致残。犹太人的家园被掠夺，犹太会堂被洗劫一空。</a:t>
            </a:r>
          </a:p>
        </p:txBody>
      </p:sp>
    </p:spTree>
    <p:extLst>
      <p:ext uri="{BB962C8B-B14F-4D97-AF65-F5344CB8AC3E}">
        <p14:creationId xmlns:p14="http://schemas.microsoft.com/office/powerpoint/2010/main" val="34899466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7" y="223395"/>
            <a:ext cx="9631046" cy="1121135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CN" sz="5400" b="1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谁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先发起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种族灭绝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恐怖袭击？</a:t>
            </a:r>
            <a:endParaRPr lang="en-US" altLang="zh-CN" sz="5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7" y="1243540"/>
            <a:ext cx="8925652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	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谁在巴勒斯坦土地上先发起恐怖袭击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CN" sz="36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1931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部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份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犹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太人回到当地生活，但在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1936-1939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巴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勒斯坦阿拉伯大起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义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巴勒斯坦发动第一次大规模反对犹太人回归的行动，英国政府决定迁走所有希伯伦城附近的犹太人，避免爆发另一次屠杀。</a:t>
            </a:r>
            <a:endParaRPr lang="zh-TW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398377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989271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谁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最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想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霸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佔这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地土？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243540"/>
            <a:ext cx="9485931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	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谁藐视联合国决议，想瓜分巴勒斯坦土地而发动战争？</a:t>
            </a:r>
          </a:p>
          <a:p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阿拉伯联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军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4.	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独立战争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后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巴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勒斯坦的加沙走廊和西岸及耶路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撒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冷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被谁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佔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领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了？</a:t>
            </a:r>
          </a:p>
          <a:p>
            <a:r>
              <a:rPr lang="en-US" altLang="zh-CN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1948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年埃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佔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领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了迦沙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约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旦</a:t>
            </a:r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佔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领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了约旦河西岸及东耶路撒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冷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007600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989271" cy="1121135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巴勒斯坦难民问题的演变史</a:t>
            </a:r>
            <a:endParaRPr lang="zh-CN" altLang="en-US" sz="5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243539"/>
            <a:ext cx="9578795" cy="5501209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5.	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巴勒斯坦难民本住在约旦，为何后来被逼转到黎巴嫩呢？</a:t>
            </a:r>
          </a:p>
          <a:p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成立巴解组织后，他们发动刧机，甚至试图谋杀约旦国王，然后被逼迁至黎巴嫩。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6.	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巴勒斯坦难民迷思。难民在各国收容所中，为何会从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80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万变成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300-400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多万。七十多年了，为何不能成为当地公民？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难民身份续承，永不能容入所在国家。这是故意的，是要巴勒斯坦人永远敌视以色列人。</a:t>
            </a:r>
            <a:endParaRPr lang="en-US" altLang="zh-CN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550971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942</Words>
  <Application>Microsoft Office PowerPoint</Application>
  <PresentationFormat>Widescreen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同来深度认识中东危机及代求(三)</vt:lpstr>
      <vt:lpstr>同来深度认识中东危机及代求(三)</vt:lpstr>
      <vt:lpstr>土地纷争睇真D！谁蛮不讲理？</vt:lpstr>
      <vt:lpstr>谁先发动种族灭绝战争？</vt:lpstr>
      <vt:lpstr>2.谁先发起种族灭绝恐怖袭击？</vt:lpstr>
      <vt:lpstr>谁最想霸佔这地土？</vt:lpstr>
      <vt:lpstr>巴勒斯坦难民问题的演变史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同来深度认识中东危机及代求(三)</dc:title>
  <dc:creator>sun kwong wong</dc:creator>
  <cp:lastModifiedBy>SL CHAN</cp:lastModifiedBy>
  <cp:revision>7</cp:revision>
  <dcterms:created xsi:type="dcterms:W3CDTF">2023-10-26T10:41:20Z</dcterms:created>
  <dcterms:modified xsi:type="dcterms:W3CDTF">2023-10-26T18:02:15Z</dcterms:modified>
</cp:coreProperties>
</file>